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c67f07e85694c7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bf8662699214370"/>
  </p:sldMasterIdLst>
  <p:sldIdLst>
    <p:sldId xmlns:r="http://schemas.openxmlformats.org/officeDocument/2006/relationships" id="256" r:id="R3f80f8e4c4a74875"/>
    <p:sldId xmlns:r="http://schemas.openxmlformats.org/officeDocument/2006/relationships" id="257" r:id="R3998cbd5d59d4623"/>
    <p:sldId xmlns:r="http://schemas.openxmlformats.org/officeDocument/2006/relationships" id="258" r:id="R6a935103a9cf4be7"/>
    <p:sldId xmlns:r="http://schemas.openxmlformats.org/officeDocument/2006/relationships" id="259" r:id="Rcd19c78d0b71413b"/>
    <p:sldId xmlns:r="http://schemas.openxmlformats.org/officeDocument/2006/relationships" id="260" r:id="R76e7f88ec5014f77"/>
    <p:sldId xmlns:r="http://schemas.openxmlformats.org/officeDocument/2006/relationships" id="261" r:id="R06583f49d8e64b4d"/>
    <p:sldId xmlns:r="http://schemas.openxmlformats.org/officeDocument/2006/relationships" id="262" r:id="R0d04fc2ebc814fb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bf8662699214370" /><Relationship Type="http://schemas.openxmlformats.org/officeDocument/2006/relationships/slide" Target="/ppt/slides/slide1.xml" Id="R3f80f8e4c4a74875" /><Relationship Type="http://schemas.openxmlformats.org/officeDocument/2006/relationships/slide" Target="/ppt/slides/slide2.xml" Id="R3998cbd5d59d4623" /><Relationship Type="http://schemas.openxmlformats.org/officeDocument/2006/relationships/slide" Target="/ppt/slides/slide3.xml" Id="R6a935103a9cf4be7" /><Relationship Type="http://schemas.openxmlformats.org/officeDocument/2006/relationships/slide" Target="/ppt/slides/slide4.xml" Id="Rcd19c78d0b71413b" /><Relationship Type="http://schemas.openxmlformats.org/officeDocument/2006/relationships/slide" Target="/ppt/slides/slide5.xml" Id="R76e7f88ec5014f77" /><Relationship Type="http://schemas.openxmlformats.org/officeDocument/2006/relationships/slide" Target="/ppt/slides/slide6.xml" Id="R06583f49d8e64b4d" /><Relationship Type="http://schemas.openxmlformats.org/officeDocument/2006/relationships/slide" Target="/ppt/slides/slide7.xml" Id="R0d04fc2ebc814fb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13e5329ea314c2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e6b1ad13e14f34" /><Relationship Type="http://schemas.openxmlformats.org/officeDocument/2006/relationships/theme" Target="/ppt/slideMasters/theme/theme1.xml" Id="Rf27decabd47943a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9e6b1ad13e14f3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830b5697174b5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0aa33c342346b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b6167e09b44a3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b4a698a9eb466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468746964f426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a4b68d76ea4d2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7876b1aa44485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BJØRN STIANSEN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STIANSEN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STIANSEN HOLDING AS ble etablert [år] og holder til i Akland.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STIANSEN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STIANSEN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STIANSEN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276 570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136 890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972 068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79 055 513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80 854 408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STIANSEN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STIANSEN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STIANSEN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Porsveien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4994 Akland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915 543 286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STIANSEN HOLDING AS</a:t>
            </a:r>
          </a:p>
        </p:txBody>
      </p:sp>
    </p:spTree>
  </p:cSld>
  <p:clrMapOvr>
    <a:masterClrMapping xmlns:a="http://schemas.openxmlformats.org/drawingml/2006/main"/>
  </p:clrMapOvr>
</p:sld>
</file>