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c0eb4cc061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e67651e3f4ff9"/>
  </p:sldMasterIdLst>
  <p:sldIdLst>
    <p:sldId xmlns:r="http://schemas.openxmlformats.org/officeDocument/2006/relationships" id="256" r:id="Rfa6e277f8cd446d0"/>
    <p:sldId xmlns:r="http://schemas.openxmlformats.org/officeDocument/2006/relationships" id="257" r:id="R57337106c9c14462"/>
    <p:sldId xmlns:r="http://schemas.openxmlformats.org/officeDocument/2006/relationships" id="258" r:id="R11c8231787504ff3"/>
    <p:sldId xmlns:r="http://schemas.openxmlformats.org/officeDocument/2006/relationships" id="259" r:id="R53dba6d543724048"/>
    <p:sldId xmlns:r="http://schemas.openxmlformats.org/officeDocument/2006/relationships" id="260" r:id="R320c1d71e5e64199"/>
    <p:sldId xmlns:r="http://schemas.openxmlformats.org/officeDocument/2006/relationships" id="261" r:id="R3cff80102dea4756"/>
    <p:sldId xmlns:r="http://schemas.openxmlformats.org/officeDocument/2006/relationships" id="262" r:id="Rd8d914968eb948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e67651e3f4ff9" /><Relationship Type="http://schemas.openxmlformats.org/officeDocument/2006/relationships/slide" Target="/ppt/slides/slide1.xml" Id="Rfa6e277f8cd446d0" /><Relationship Type="http://schemas.openxmlformats.org/officeDocument/2006/relationships/slide" Target="/ppt/slides/slide2.xml" Id="R57337106c9c14462" /><Relationship Type="http://schemas.openxmlformats.org/officeDocument/2006/relationships/slide" Target="/ppt/slides/slide3.xml" Id="R11c8231787504ff3" /><Relationship Type="http://schemas.openxmlformats.org/officeDocument/2006/relationships/slide" Target="/ppt/slides/slide4.xml" Id="R53dba6d543724048" /><Relationship Type="http://schemas.openxmlformats.org/officeDocument/2006/relationships/slide" Target="/ppt/slides/slide5.xml" Id="R320c1d71e5e64199" /><Relationship Type="http://schemas.openxmlformats.org/officeDocument/2006/relationships/slide" Target="/ppt/slides/slide6.xml" Id="R3cff80102dea4756" /><Relationship Type="http://schemas.openxmlformats.org/officeDocument/2006/relationships/slide" Target="/ppt/slides/slide7.xml" Id="Rd8d914968eb948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3d2cc312a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b09bf9c3b46b2" /><Relationship Type="http://schemas.openxmlformats.org/officeDocument/2006/relationships/theme" Target="/ppt/slideMasters/theme/theme1.xml" Id="Rc202087610cc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1b09bf9c3b46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21fd910c9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b24ea36ef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bd51acab94e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1015a734943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3d7cd60ec44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b41d5e44140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c28d31b7c4a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KLEINS SIXPENCE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202 973 028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2 892 971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104 784 610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KLEIN MINERVINI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 HOLDING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JOE KLEIN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DAVID KLEIN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