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3d31ee99f147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3d4d972ad4251"/>
  </p:sldMasterIdLst>
  <p:sldIdLst>
    <p:sldId xmlns:r="http://schemas.openxmlformats.org/officeDocument/2006/relationships" id="256" r:id="Re742f226bddc4978"/>
    <p:sldId xmlns:r="http://schemas.openxmlformats.org/officeDocument/2006/relationships" id="257" r:id="Re6be16e419374a8f"/>
    <p:sldId xmlns:r="http://schemas.openxmlformats.org/officeDocument/2006/relationships" id="258" r:id="R0edae02c3b3b4c19"/>
    <p:sldId xmlns:r="http://schemas.openxmlformats.org/officeDocument/2006/relationships" id="259" r:id="Rf7f46cef861e4385"/>
    <p:sldId xmlns:r="http://schemas.openxmlformats.org/officeDocument/2006/relationships" id="260" r:id="Rec4d6c06da93463d"/>
    <p:sldId xmlns:r="http://schemas.openxmlformats.org/officeDocument/2006/relationships" id="261" r:id="Rcbb11a408a3c45e3"/>
    <p:sldId xmlns:r="http://schemas.openxmlformats.org/officeDocument/2006/relationships" id="262" r:id="R925e333fc88a47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3d4d972ad4251" /><Relationship Type="http://schemas.openxmlformats.org/officeDocument/2006/relationships/slide" Target="/ppt/slides/slide1.xml" Id="Re742f226bddc4978" /><Relationship Type="http://schemas.openxmlformats.org/officeDocument/2006/relationships/slide" Target="/ppt/slides/slide2.xml" Id="Re6be16e419374a8f" /><Relationship Type="http://schemas.openxmlformats.org/officeDocument/2006/relationships/slide" Target="/ppt/slides/slide3.xml" Id="R0edae02c3b3b4c19" /><Relationship Type="http://schemas.openxmlformats.org/officeDocument/2006/relationships/slide" Target="/ppt/slides/slide4.xml" Id="Rf7f46cef861e4385" /><Relationship Type="http://schemas.openxmlformats.org/officeDocument/2006/relationships/slide" Target="/ppt/slides/slide5.xml" Id="Rec4d6c06da93463d" /><Relationship Type="http://schemas.openxmlformats.org/officeDocument/2006/relationships/slide" Target="/ppt/slides/slide6.xml" Id="Rcbb11a408a3c45e3" /><Relationship Type="http://schemas.openxmlformats.org/officeDocument/2006/relationships/slide" Target="/ppt/slides/slide7.xml" Id="R925e333fc88a47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9a03cb18c43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eefd695dc4700" /><Relationship Type="http://schemas.openxmlformats.org/officeDocument/2006/relationships/theme" Target="/ppt/slideMasters/theme/theme1.xml" Id="Red8d00a18fa4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eefd695dc47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7962206124f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b6cdad17a4d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2bf86954c41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bf4b9b2dc44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9e65c7ba47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2ed403ffb43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6f4cbd93e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