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4a83ffb1184f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a6fc4dac5640e9"/>
  </p:sldMasterIdLst>
  <p:sldIdLst>
    <p:sldId xmlns:r="http://schemas.openxmlformats.org/officeDocument/2006/relationships" id="256" r:id="R57fa7ad3e11d40b7"/>
    <p:sldId xmlns:r="http://schemas.openxmlformats.org/officeDocument/2006/relationships" id="257" r:id="R0d9a76a8f83941e6"/>
    <p:sldId xmlns:r="http://schemas.openxmlformats.org/officeDocument/2006/relationships" id="258" r:id="Re5492152f1514911"/>
    <p:sldId xmlns:r="http://schemas.openxmlformats.org/officeDocument/2006/relationships" id="259" r:id="R33b61410d1fd4556"/>
    <p:sldId xmlns:r="http://schemas.openxmlformats.org/officeDocument/2006/relationships" id="260" r:id="Re3a3bd75541049b1"/>
    <p:sldId xmlns:r="http://schemas.openxmlformats.org/officeDocument/2006/relationships" id="261" r:id="R9fdea7bdcc5448f0"/>
    <p:sldId xmlns:r="http://schemas.openxmlformats.org/officeDocument/2006/relationships" id="262" r:id="Rfcd2fcc1dc514e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a6fc4dac5640e9" /><Relationship Type="http://schemas.openxmlformats.org/officeDocument/2006/relationships/slide" Target="/ppt/slides/slide1.xml" Id="R57fa7ad3e11d40b7" /><Relationship Type="http://schemas.openxmlformats.org/officeDocument/2006/relationships/slide" Target="/ppt/slides/slide2.xml" Id="R0d9a76a8f83941e6" /><Relationship Type="http://schemas.openxmlformats.org/officeDocument/2006/relationships/slide" Target="/ppt/slides/slide3.xml" Id="Re5492152f1514911" /><Relationship Type="http://schemas.openxmlformats.org/officeDocument/2006/relationships/slide" Target="/ppt/slides/slide4.xml" Id="R33b61410d1fd4556" /><Relationship Type="http://schemas.openxmlformats.org/officeDocument/2006/relationships/slide" Target="/ppt/slides/slide5.xml" Id="Re3a3bd75541049b1" /><Relationship Type="http://schemas.openxmlformats.org/officeDocument/2006/relationships/slide" Target="/ppt/slides/slide6.xml" Id="R9fdea7bdcc5448f0" /><Relationship Type="http://schemas.openxmlformats.org/officeDocument/2006/relationships/slide" Target="/ppt/slides/slide7.xml" Id="Rfcd2fcc1dc514e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18aaab22404f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6d71aa9c44520" /><Relationship Type="http://schemas.openxmlformats.org/officeDocument/2006/relationships/theme" Target="/ppt/slideMasters/theme/theme1.xml" Id="R2100e040c0f448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86d71aa9c445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d43f177704c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8a63730854e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3d0a2eeb24d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364c3791944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757848a2e44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833c2880446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ed9f45dbe4e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REKNESKAP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352 296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893 079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1 713 046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JOHANSSON KONSULENT &amp; RÅDGIVNING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GJERDE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Lønningsåsen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915 304 621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REKNESKAP AS</a:t>
            </a:r>
          </a:p>
        </p:txBody>
      </p:sp>
    </p:spTree>
  </p:cSld>
  <p:clrMapOvr>
    <a:masterClrMapping xmlns:a="http://schemas.openxmlformats.org/drawingml/2006/main"/>
  </p:clrMapOvr>
</p:sld>
</file>