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e85a8a5ea640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d16d936674a21"/>
  </p:sldMasterIdLst>
  <p:sldIdLst>
    <p:sldId xmlns:r="http://schemas.openxmlformats.org/officeDocument/2006/relationships" id="256" r:id="Rea2ef9f4a003444c"/>
    <p:sldId xmlns:r="http://schemas.openxmlformats.org/officeDocument/2006/relationships" id="257" r:id="R3711dd8b421a463a"/>
    <p:sldId xmlns:r="http://schemas.openxmlformats.org/officeDocument/2006/relationships" id="258" r:id="R777eaa0f1b914522"/>
    <p:sldId xmlns:r="http://schemas.openxmlformats.org/officeDocument/2006/relationships" id="259" r:id="Rd5b37506f2a44d65"/>
    <p:sldId xmlns:r="http://schemas.openxmlformats.org/officeDocument/2006/relationships" id="260" r:id="Rcc4ab7fd27a04d77"/>
    <p:sldId xmlns:r="http://schemas.openxmlformats.org/officeDocument/2006/relationships" id="261" r:id="R90de048f8c424e9a"/>
    <p:sldId xmlns:r="http://schemas.openxmlformats.org/officeDocument/2006/relationships" id="262" r:id="R678995ad6f2a46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d16d936674a21" /><Relationship Type="http://schemas.openxmlformats.org/officeDocument/2006/relationships/slide" Target="/ppt/slides/slide1.xml" Id="Rea2ef9f4a003444c" /><Relationship Type="http://schemas.openxmlformats.org/officeDocument/2006/relationships/slide" Target="/ppt/slides/slide2.xml" Id="R3711dd8b421a463a" /><Relationship Type="http://schemas.openxmlformats.org/officeDocument/2006/relationships/slide" Target="/ppt/slides/slide3.xml" Id="R777eaa0f1b914522" /><Relationship Type="http://schemas.openxmlformats.org/officeDocument/2006/relationships/slide" Target="/ppt/slides/slide4.xml" Id="Rd5b37506f2a44d65" /><Relationship Type="http://schemas.openxmlformats.org/officeDocument/2006/relationships/slide" Target="/ppt/slides/slide5.xml" Id="Rcc4ab7fd27a04d77" /><Relationship Type="http://schemas.openxmlformats.org/officeDocument/2006/relationships/slide" Target="/ppt/slides/slide6.xml" Id="R90de048f8c424e9a" /><Relationship Type="http://schemas.openxmlformats.org/officeDocument/2006/relationships/slide" Target="/ppt/slides/slide7.xml" Id="R678995ad6f2a46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46719b88c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27ffb4c9b43c8" /><Relationship Type="http://schemas.openxmlformats.org/officeDocument/2006/relationships/theme" Target="/ppt/slideMasters/theme/theme1.xml" Id="Rf40475c07aeb4c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527ffb4c9b43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47abc75df4c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ac757e92c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6c339a9da43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be74a58cc4b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ff8efde014e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5ea46e15345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c3cda8d694f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GBA VVS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GBA VVS RÅDGIVNING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5 205 008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BAKKAN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7507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gisle.bakkan@gmail.com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915 083 196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