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20e9b1aa3147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0b52dab62f464a"/>
  </p:sldMasterIdLst>
  <p:sldIdLst>
    <p:sldId xmlns:r="http://schemas.openxmlformats.org/officeDocument/2006/relationships" id="256" r:id="Rbcc84c04a51a4c7c"/>
    <p:sldId xmlns:r="http://schemas.openxmlformats.org/officeDocument/2006/relationships" id="257" r:id="R51140a88ea78460a"/>
    <p:sldId xmlns:r="http://schemas.openxmlformats.org/officeDocument/2006/relationships" id="258" r:id="R7026eafe063b4435"/>
    <p:sldId xmlns:r="http://schemas.openxmlformats.org/officeDocument/2006/relationships" id="259" r:id="R769235e9c1014c12"/>
    <p:sldId xmlns:r="http://schemas.openxmlformats.org/officeDocument/2006/relationships" id="260" r:id="R65f2ee26f9f24517"/>
    <p:sldId xmlns:r="http://schemas.openxmlformats.org/officeDocument/2006/relationships" id="261" r:id="R869cda26d60c41b0"/>
    <p:sldId xmlns:r="http://schemas.openxmlformats.org/officeDocument/2006/relationships" id="262" r:id="R4c553d20d72e49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b52dab62f464a" /><Relationship Type="http://schemas.openxmlformats.org/officeDocument/2006/relationships/slide" Target="/ppt/slides/slide1.xml" Id="Rbcc84c04a51a4c7c" /><Relationship Type="http://schemas.openxmlformats.org/officeDocument/2006/relationships/slide" Target="/ppt/slides/slide2.xml" Id="R51140a88ea78460a" /><Relationship Type="http://schemas.openxmlformats.org/officeDocument/2006/relationships/slide" Target="/ppt/slides/slide3.xml" Id="R7026eafe063b4435" /><Relationship Type="http://schemas.openxmlformats.org/officeDocument/2006/relationships/slide" Target="/ppt/slides/slide4.xml" Id="R769235e9c1014c12" /><Relationship Type="http://schemas.openxmlformats.org/officeDocument/2006/relationships/slide" Target="/ppt/slides/slide5.xml" Id="R65f2ee26f9f24517" /><Relationship Type="http://schemas.openxmlformats.org/officeDocument/2006/relationships/slide" Target="/ppt/slides/slide6.xml" Id="R869cda26d60c41b0" /><Relationship Type="http://schemas.openxmlformats.org/officeDocument/2006/relationships/slide" Target="/ppt/slides/slide7.xml" Id="R4c553d20d72e49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d62d55acc44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79ca2606a4b54" /><Relationship Type="http://schemas.openxmlformats.org/officeDocument/2006/relationships/theme" Target="/ppt/slideMasters/theme/theme1.xml" Id="R64a5171514d1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e79ca2606a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7d50414fe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cb91005c4c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2cf85a5d648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43fd2ee3e4a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b3706a3ad4f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029ce18c949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96ef68fc24d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