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c94b5e1be440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f0f02f39f74b0e"/>
  </p:sldMasterIdLst>
  <p:sldIdLst>
    <p:sldId xmlns:r="http://schemas.openxmlformats.org/officeDocument/2006/relationships" id="256" r:id="Rcf1c2e6b11c04755"/>
    <p:sldId xmlns:r="http://schemas.openxmlformats.org/officeDocument/2006/relationships" id="257" r:id="Redff3d1b49d44c9f"/>
    <p:sldId xmlns:r="http://schemas.openxmlformats.org/officeDocument/2006/relationships" id="258" r:id="Rda2fe3a1c3b64db9"/>
    <p:sldId xmlns:r="http://schemas.openxmlformats.org/officeDocument/2006/relationships" id="259" r:id="R2a708ee30a7c45d9"/>
    <p:sldId xmlns:r="http://schemas.openxmlformats.org/officeDocument/2006/relationships" id="260" r:id="Rb500aa4031b745ce"/>
    <p:sldId xmlns:r="http://schemas.openxmlformats.org/officeDocument/2006/relationships" id="261" r:id="Rfe2907aed2c146e9"/>
    <p:sldId xmlns:r="http://schemas.openxmlformats.org/officeDocument/2006/relationships" id="262" r:id="R39f3506cb1b94c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0f02f39f74b0e" /><Relationship Type="http://schemas.openxmlformats.org/officeDocument/2006/relationships/slide" Target="/ppt/slides/slide1.xml" Id="Rcf1c2e6b11c04755" /><Relationship Type="http://schemas.openxmlformats.org/officeDocument/2006/relationships/slide" Target="/ppt/slides/slide2.xml" Id="Redff3d1b49d44c9f" /><Relationship Type="http://schemas.openxmlformats.org/officeDocument/2006/relationships/slide" Target="/ppt/slides/slide3.xml" Id="Rda2fe3a1c3b64db9" /><Relationship Type="http://schemas.openxmlformats.org/officeDocument/2006/relationships/slide" Target="/ppt/slides/slide4.xml" Id="R2a708ee30a7c45d9" /><Relationship Type="http://schemas.openxmlformats.org/officeDocument/2006/relationships/slide" Target="/ppt/slides/slide5.xml" Id="Rb500aa4031b745ce" /><Relationship Type="http://schemas.openxmlformats.org/officeDocument/2006/relationships/slide" Target="/ppt/slides/slide6.xml" Id="Rfe2907aed2c146e9" /><Relationship Type="http://schemas.openxmlformats.org/officeDocument/2006/relationships/slide" Target="/ppt/slides/slide7.xml" Id="R39f3506cb1b94c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3c157ecf44e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f9e409ada41c3" /><Relationship Type="http://schemas.openxmlformats.org/officeDocument/2006/relationships/theme" Target="/ppt/slideMasters/theme/theme1.xml" Id="Raedcab45727541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0f9e409ada41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77016765943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75a218f2848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45ebc63f144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773d133e248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cf8f507a54e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7cd62413a4e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f4ba17e2648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HAKKEBO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2 976 350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5 981 350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ØYVIND-ANDRE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