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6aa5d3e3a942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cacd08a8864030"/>
  </p:sldMasterIdLst>
  <p:sldIdLst>
    <p:sldId xmlns:r="http://schemas.openxmlformats.org/officeDocument/2006/relationships" id="256" r:id="R56439ba6cdc94392"/>
    <p:sldId xmlns:r="http://schemas.openxmlformats.org/officeDocument/2006/relationships" id="257" r:id="R983c6aaaf78a4a31"/>
    <p:sldId xmlns:r="http://schemas.openxmlformats.org/officeDocument/2006/relationships" id="258" r:id="R810a6e1f2ddf4d3c"/>
    <p:sldId xmlns:r="http://schemas.openxmlformats.org/officeDocument/2006/relationships" id="259" r:id="R85a9ef1966974f9e"/>
    <p:sldId xmlns:r="http://schemas.openxmlformats.org/officeDocument/2006/relationships" id="260" r:id="Rd75865fd73d54ba0"/>
    <p:sldId xmlns:r="http://schemas.openxmlformats.org/officeDocument/2006/relationships" id="261" r:id="R8396355bdb024d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cacd08a8864030" /><Relationship Type="http://schemas.openxmlformats.org/officeDocument/2006/relationships/slide" Target="/ppt/slides/slide1.xml" Id="R56439ba6cdc94392" /><Relationship Type="http://schemas.openxmlformats.org/officeDocument/2006/relationships/slide" Target="/ppt/slides/slide2.xml" Id="R983c6aaaf78a4a31" /><Relationship Type="http://schemas.openxmlformats.org/officeDocument/2006/relationships/slide" Target="/ppt/slides/slide3.xml" Id="R810a6e1f2ddf4d3c" /><Relationship Type="http://schemas.openxmlformats.org/officeDocument/2006/relationships/slide" Target="/ppt/slides/slide4.xml" Id="R85a9ef1966974f9e" /><Relationship Type="http://schemas.openxmlformats.org/officeDocument/2006/relationships/slide" Target="/ppt/slides/slide5.xml" Id="Rd75865fd73d54ba0" /><Relationship Type="http://schemas.openxmlformats.org/officeDocument/2006/relationships/slide" Target="/ppt/slides/slide6.xml" Id="R8396355bdb024d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6f71f8f33b4f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513a9a11d49ff" /><Relationship Type="http://schemas.openxmlformats.org/officeDocument/2006/relationships/theme" Target="/ppt/slideMasters/theme/theme1.xml" Id="Rcdf5742c8ac44f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4513a9a11d49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d1eb49f9e41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0aeb5e15040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c4fd49cd243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cc8a86da141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1fab8ed6247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0ea3eb3564f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HAKKEBO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Marie Lie Hakkebo, Eidsvolls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oivind@cafelokka.no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