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edea1cbd6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b259a774414074"/>
  </p:sldMasterIdLst>
  <p:sldIdLst>
    <p:sldId xmlns:r="http://schemas.openxmlformats.org/officeDocument/2006/relationships" id="256" r:id="Rcc811156ac3c41eb"/>
    <p:sldId xmlns:r="http://schemas.openxmlformats.org/officeDocument/2006/relationships" id="257" r:id="Re0a3333ac7064a84"/>
    <p:sldId xmlns:r="http://schemas.openxmlformats.org/officeDocument/2006/relationships" id="258" r:id="Rcfab809d2e14408f"/>
    <p:sldId xmlns:r="http://schemas.openxmlformats.org/officeDocument/2006/relationships" id="259" r:id="Ra1d6a3227ece4d8a"/>
    <p:sldId xmlns:r="http://schemas.openxmlformats.org/officeDocument/2006/relationships" id="260" r:id="Rcf8222e0b6df45c3"/>
    <p:sldId xmlns:r="http://schemas.openxmlformats.org/officeDocument/2006/relationships" id="261" r:id="R6eb1ae7c18d94b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b259a774414074" /><Relationship Type="http://schemas.openxmlformats.org/officeDocument/2006/relationships/slide" Target="/ppt/slides/slide1.xml" Id="Rcc811156ac3c41eb" /><Relationship Type="http://schemas.openxmlformats.org/officeDocument/2006/relationships/slide" Target="/ppt/slides/slide2.xml" Id="Re0a3333ac7064a84" /><Relationship Type="http://schemas.openxmlformats.org/officeDocument/2006/relationships/slide" Target="/ppt/slides/slide3.xml" Id="Rcfab809d2e14408f" /><Relationship Type="http://schemas.openxmlformats.org/officeDocument/2006/relationships/slide" Target="/ppt/slides/slide4.xml" Id="Ra1d6a3227ece4d8a" /><Relationship Type="http://schemas.openxmlformats.org/officeDocument/2006/relationships/slide" Target="/ppt/slides/slide5.xml" Id="Rcf8222e0b6df45c3" /><Relationship Type="http://schemas.openxmlformats.org/officeDocument/2006/relationships/slide" Target="/ppt/slides/slide6.xml" Id="R6eb1ae7c18d94b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70e6a7ec9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7e8bee71b4b8b" /><Relationship Type="http://schemas.openxmlformats.org/officeDocument/2006/relationships/theme" Target="/ppt/slideMasters/theme/theme1.xml" Id="R7ff517ee1a2142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7e8bee71b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775641606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dc580ffa5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f8c1f643a48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471ef2def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f9176ec31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13fe771e043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GAMBIT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GAMBIT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9 300 277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Parr Bjørnsund, Konventveien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andreas.bjornsund@gmail.com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911 996 243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GAMBIT INVEST AS</a:t>
            </a:r>
          </a:p>
        </p:txBody>
      </p:sp>
    </p:spTree>
  </p:cSld>
  <p:clrMapOvr>
    <a:masterClrMapping xmlns:a="http://schemas.openxmlformats.org/drawingml/2006/main"/>
  </p:clrMapOvr>
</p:sld>
</file>