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6fe095750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3e0dd7b7f482b"/>
  </p:sldMasterIdLst>
  <p:sldIdLst>
    <p:sldId xmlns:r="http://schemas.openxmlformats.org/officeDocument/2006/relationships" id="256" r:id="R1b8d0c29e6c344eb"/>
    <p:sldId xmlns:r="http://schemas.openxmlformats.org/officeDocument/2006/relationships" id="257" r:id="R5eab17a8600c487b"/>
    <p:sldId xmlns:r="http://schemas.openxmlformats.org/officeDocument/2006/relationships" id="258" r:id="Rc120f7bfbfcc4a1f"/>
    <p:sldId xmlns:r="http://schemas.openxmlformats.org/officeDocument/2006/relationships" id="259" r:id="R2d5f1e97149840c1"/>
    <p:sldId xmlns:r="http://schemas.openxmlformats.org/officeDocument/2006/relationships" id="260" r:id="Rc7df8c2cae7c437a"/>
    <p:sldId xmlns:r="http://schemas.openxmlformats.org/officeDocument/2006/relationships" id="261" r:id="R3eeb8c1fc2144fb5"/>
    <p:sldId xmlns:r="http://schemas.openxmlformats.org/officeDocument/2006/relationships" id="262" r:id="R068d33da9d46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3e0dd7b7f482b" /><Relationship Type="http://schemas.openxmlformats.org/officeDocument/2006/relationships/slide" Target="/ppt/slides/slide1.xml" Id="R1b8d0c29e6c344eb" /><Relationship Type="http://schemas.openxmlformats.org/officeDocument/2006/relationships/slide" Target="/ppt/slides/slide2.xml" Id="R5eab17a8600c487b" /><Relationship Type="http://schemas.openxmlformats.org/officeDocument/2006/relationships/slide" Target="/ppt/slides/slide3.xml" Id="Rc120f7bfbfcc4a1f" /><Relationship Type="http://schemas.openxmlformats.org/officeDocument/2006/relationships/slide" Target="/ppt/slides/slide4.xml" Id="R2d5f1e97149840c1" /><Relationship Type="http://schemas.openxmlformats.org/officeDocument/2006/relationships/slide" Target="/ppt/slides/slide5.xml" Id="Rc7df8c2cae7c437a" /><Relationship Type="http://schemas.openxmlformats.org/officeDocument/2006/relationships/slide" Target="/ppt/slides/slide6.xml" Id="R3eeb8c1fc2144fb5" /><Relationship Type="http://schemas.openxmlformats.org/officeDocument/2006/relationships/slide" Target="/ppt/slides/slide7.xml" Id="R068d33da9d46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7ba85bb8f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a533330674892" /><Relationship Type="http://schemas.openxmlformats.org/officeDocument/2006/relationships/theme" Target="/ppt/slideMasters/theme/theme1.xml" Id="R4f86fd988df74b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a53333067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f6019c930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2d0f33db948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a11488fb9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c1a1b481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0f9289f1745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197aab48945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ec03c8bdb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