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c0455bc20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ac51467f84ed5"/>
  </p:sldMasterIdLst>
  <p:sldIdLst>
    <p:sldId xmlns:r="http://schemas.openxmlformats.org/officeDocument/2006/relationships" id="256" r:id="R1cc35a78224f4d5f"/>
    <p:sldId xmlns:r="http://schemas.openxmlformats.org/officeDocument/2006/relationships" id="257" r:id="R88ef45c0d3d145a4"/>
    <p:sldId xmlns:r="http://schemas.openxmlformats.org/officeDocument/2006/relationships" id="258" r:id="R45b363e5387e4953"/>
    <p:sldId xmlns:r="http://schemas.openxmlformats.org/officeDocument/2006/relationships" id="259" r:id="Rebe049a26f824fcb"/>
    <p:sldId xmlns:r="http://schemas.openxmlformats.org/officeDocument/2006/relationships" id="260" r:id="Rd1f1b93681b44772"/>
    <p:sldId xmlns:r="http://schemas.openxmlformats.org/officeDocument/2006/relationships" id="261" r:id="R4dae44a109174d46"/>
    <p:sldId xmlns:r="http://schemas.openxmlformats.org/officeDocument/2006/relationships" id="262" r:id="R8c54e15a6aa4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ac51467f84ed5" /><Relationship Type="http://schemas.openxmlformats.org/officeDocument/2006/relationships/slide" Target="/ppt/slides/slide1.xml" Id="R1cc35a78224f4d5f" /><Relationship Type="http://schemas.openxmlformats.org/officeDocument/2006/relationships/slide" Target="/ppt/slides/slide2.xml" Id="R88ef45c0d3d145a4" /><Relationship Type="http://schemas.openxmlformats.org/officeDocument/2006/relationships/slide" Target="/ppt/slides/slide3.xml" Id="R45b363e5387e4953" /><Relationship Type="http://schemas.openxmlformats.org/officeDocument/2006/relationships/slide" Target="/ppt/slides/slide4.xml" Id="Rebe049a26f824fcb" /><Relationship Type="http://schemas.openxmlformats.org/officeDocument/2006/relationships/slide" Target="/ppt/slides/slide5.xml" Id="Rd1f1b93681b44772" /><Relationship Type="http://schemas.openxmlformats.org/officeDocument/2006/relationships/slide" Target="/ppt/slides/slide6.xml" Id="R4dae44a109174d46" /><Relationship Type="http://schemas.openxmlformats.org/officeDocument/2006/relationships/slide" Target="/ppt/slides/slide7.xml" Id="R8c54e15a6aa4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5aede15d7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7fa37d3d34505" /><Relationship Type="http://schemas.openxmlformats.org/officeDocument/2006/relationships/theme" Target="/ppt/slideMasters/theme/theme1.xml" Id="R39605259ab72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7fa37d3d3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a383d4e5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25b5e657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424c8e22d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3e1f19364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c49a5864e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1176e18b442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56e9d13ef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PROSJEKT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564 336 405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1 015 772 325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HMSIN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MAGNUSMAGNUS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SAZAVA AS  –  27,9 %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