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68fd2f450e47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1a1d69c6514199"/>
  </p:sldMasterIdLst>
  <p:sldIdLst>
    <p:sldId xmlns:r="http://schemas.openxmlformats.org/officeDocument/2006/relationships" id="256" r:id="R809d7a1ed73b4dc4"/>
    <p:sldId xmlns:r="http://schemas.openxmlformats.org/officeDocument/2006/relationships" id="257" r:id="R6d48156298f44626"/>
    <p:sldId xmlns:r="http://schemas.openxmlformats.org/officeDocument/2006/relationships" id="258" r:id="R8e3e088ae3a94f93"/>
    <p:sldId xmlns:r="http://schemas.openxmlformats.org/officeDocument/2006/relationships" id="259" r:id="Rcf4f6ebfe12d407c"/>
    <p:sldId xmlns:r="http://schemas.openxmlformats.org/officeDocument/2006/relationships" id="260" r:id="Re3a8d33cf4514a7a"/>
    <p:sldId xmlns:r="http://schemas.openxmlformats.org/officeDocument/2006/relationships" id="261" r:id="Rf2db7d0b6cd44e71"/>
    <p:sldId xmlns:r="http://schemas.openxmlformats.org/officeDocument/2006/relationships" id="262" r:id="R83fcdeb4309243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1a1d69c6514199" /><Relationship Type="http://schemas.openxmlformats.org/officeDocument/2006/relationships/slide" Target="/ppt/slides/slide1.xml" Id="R809d7a1ed73b4dc4" /><Relationship Type="http://schemas.openxmlformats.org/officeDocument/2006/relationships/slide" Target="/ppt/slides/slide2.xml" Id="R6d48156298f44626" /><Relationship Type="http://schemas.openxmlformats.org/officeDocument/2006/relationships/slide" Target="/ppt/slides/slide3.xml" Id="R8e3e088ae3a94f93" /><Relationship Type="http://schemas.openxmlformats.org/officeDocument/2006/relationships/slide" Target="/ppt/slides/slide4.xml" Id="Rcf4f6ebfe12d407c" /><Relationship Type="http://schemas.openxmlformats.org/officeDocument/2006/relationships/slide" Target="/ppt/slides/slide5.xml" Id="Re3a8d33cf4514a7a" /><Relationship Type="http://schemas.openxmlformats.org/officeDocument/2006/relationships/slide" Target="/ppt/slides/slide6.xml" Id="Rf2db7d0b6cd44e71" /><Relationship Type="http://schemas.openxmlformats.org/officeDocument/2006/relationships/slide" Target="/ppt/slides/slide7.xml" Id="R83fcdeb4309243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bc00de855a47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0c6456b6b4fa1" /><Relationship Type="http://schemas.openxmlformats.org/officeDocument/2006/relationships/theme" Target="/ppt/slideMasters/theme/theme1.xml" Id="Rbc186b3e73314a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d0c6456b6b4f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545ce53c84d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27af35edc44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8578ae67743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8371772eb4e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0645ff8b94c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66091ca9d4a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504a6319e4c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MMK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MMK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−149 258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186 498 460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358 783 647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363 365 110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HARALD KLAVENESS  –  99,5 %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HARALD KLAVENESS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260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899 249 232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MMK HOLDING AS</a:t>
            </a:r>
          </a:p>
        </p:txBody>
      </p:sp>
    </p:spTree>
  </p:cSld>
  <p:clrMapOvr>
    <a:masterClrMapping xmlns:a="http://schemas.openxmlformats.org/drawingml/2006/main"/>
  </p:clrMapOvr>
</p:sld>
</file>