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135f25c2e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8f5cb6ce844d4"/>
  </p:sldMasterIdLst>
  <p:sldIdLst>
    <p:sldId xmlns:r="http://schemas.openxmlformats.org/officeDocument/2006/relationships" id="256" r:id="R6c9b2201a50841dd"/>
    <p:sldId xmlns:r="http://schemas.openxmlformats.org/officeDocument/2006/relationships" id="257" r:id="R1f3725254c1c4bae"/>
    <p:sldId xmlns:r="http://schemas.openxmlformats.org/officeDocument/2006/relationships" id="258" r:id="Rea44f6803a164873"/>
    <p:sldId xmlns:r="http://schemas.openxmlformats.org/officeDocument/2006/relationships" id="259" r:id="R52505b3d3c574b73"/>
    <p:sldId xmlns:r="http://schemas.openxmlformats.org/officeDocument/2006/relationships" id="260" r:id="Rdd2eef5780bf4743"/>
    <p:sldId xmlns:r="http://schemas.openxmlformats.org/officeDocument/2006/relationships" id="261" r:id="Rc901ac5f420c4679"/>
    <p:sldId xmlns:r="http://schemas.openxmlformats.org/officeDocument/2006/relationships" id="262" r:id="R2b9850d48f88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8f5cb6ce844d4" /><Relationship Type="http://schemas.openxmlformats.org/officeDocument/2006/relationships/slide" Target="/ppt/slides/slide1.xml" Id="R6c9b2201a50841dd" /><Relationship Type="http://schemas.openxmlformats.org/officeDocument/2006/relationships/slide" Target="/ppt/slides/slide2.xml" Id="R1f3725254c1c4bae" /><Relationship Type="http://schemas.openxmlformats.org/officeDocument/2006/relationships/slide" Target="/ppt/slides/slide3.xml" Id="Rea44f6803a164873" /><Relationship Type="http://schemas.openxmlformats.org/officeDocument/2006/relationships/slide" Target="/ppt/slides/slide4.xml" Id="R52505b3d3c574b73" /><Relationship Type="http://schemas.openxmlformats.org/officeDocument/2006/relationships/slide" Target="/ppt/slides/slide5.xml" Id="Rdd2eef5780bf4743" /><Relationship Type="http://schemas.openxmlformats.org/officeDocument/2006/relationships/slide" Target="/ppt/slides/slide6.xml" Id="Rc901ac5f420c4679" /><Relationship Type="http://schemas.openxmlformats.org/officeDocument/2006/relationships/slide" Target="/ppt/slides/slide7.xml" Id="R2b9850d48f88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05b4eee114c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c17bdaf6d4008" /><Relationship Type="http://schemas.openxmlformats.org/officeDocument/2006/relationships/theme" Target="/ppt/slideMasters/theme/theme1.xml" Id="R0b55028fcb64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c17bdaf6d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38d6a3b7a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5dc9d880f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5753ffcd0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70fe616dc42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d98ace58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61c187c6e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e141739e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MEDIA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GISKEGJERDE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899 237 692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MEDIA AS</a:t>
            </a:r>
          </a:p>
        </p:txBody>
      </p:sp>
    </p:spTree>
  </p:cSld>
  <p:clrMapOvr>
    <a:masterClrMapping xmlns:a="http://schemas.openxmlformats.org/drawingml/2006/main"/>
  </p:clrMapOvr>
</p:sld>
</file>