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e56b4fa25c4b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c1b4d560514d70"/>
  </p:sldMasterIdLst>
  <p:sldIdLst>
    <p:sldId xmlns:r="http://schemas.openxmlformats.org/officeDocument/2006/relationships" id="256" r:id="Rc4431cd46fd64a8a"/>
    <p:sldId xmlns:r="http://schemas.openxmlformats.org/officeDocument/2006/relationships" id="257" r:id="R15b9d43826284a49"/>
    <p:sldId xmlns:r="http://schemas.openxmlformats.org/officeDocument/2006/relationships" id="258" r:id="R90bbdc0c4576477e"/>
    <p:sldId xmlns:r="http://schemas.openxmlformats.org/officeDocument/2006/relationships" id="259" r:id="R12c65f6e77c04820"/>
    <p:sldId xmlns:r="http://schemas.openxmlformats.org/officeDocument/2006/relationships" id="260" r:id="R1ff8916174514733"/>
    <p:sldId xmlns:r="http://schemas.openxmlformats.org/officeDocument/2006/relationships" id="261" r:id="Rd2aab62f01a24a01"/>
    <p:sldId xmlns:r="http://schemas.openxmlformats.org/officeDocument/2006/relationships" id="262" r:id="Rca7ea251d02b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1b4d560514d70" /><Relationship Type="http://schemas.openxmlformats.org/officeDocument/2006/relationships/slide" Target="/ppt/slides/slide1.xml" Id="Rc4431cd46fd64a8a" /><Relationship Type="http://schemas.openxmlformats.org/officeDocument/2006/relationships/slide" Target="/ppt/slides/slide2.xml" Id="R15b9d43826284a49" /><Relationship Type="http://schemas.openxmlformats.org/officeDocument/2006/relationships/slide" Target="/ppt/slides/slide3.xml" Id="R90bbdc0c4576477e" /><Relationship Type="http://schemas.openxmlformats.org/officeDocument/2006/relationships/slide" Target="/ppt/slides/slide4.xml" Id="R12c65f6e77c04820" /><Relationship Type="http://schemas.openxmlformats.org/officeDocument/2006/relationships/slide" Target="/ppt/slides/slide5.xml" Id="R1ff8916174514733" /><Relationship Type="http://schemas.openxmlformats.org/officeDocument/2006/relationships/slide" Target="/ppt/slides/slide6.xml" Id="Rd2aab62f01a24a01" /><Relationship Type="http://schemas.openxmlformats.org/officeDocument/2006/relationships/slide" Target="/ppt/slides/slide7.xml" Id="Rca7ea251d02b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aa30b7c5a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b26d497144964" /><Relationship Type="http://schemas.openxmlformats.org/officeDocument/2006/relationships/theme" Target="/ppt/slideMasters/theme/theme1.xml" Id="R5ea6d52ef2264d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eb26d4971449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0e1fb766949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ed60b49854e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ded2cc01c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1222f59e1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e31c1df5e4e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bb020629640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fa28d285643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WESSEL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p-wesse@online.no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