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4c9f22d39540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87b6f641b44f57"/>
  </p:sldMasterIdLst>
  <p:sldIdLst>
    <p:sldId xmlns:r="http://schemas.openxmlformats.org/officeDocument/2006/relationships" id="256" r:id="R1248d4f40dfd45f5"/>
    <p:sldId xmlns:r="http://schemas.openxmlformats.org/officeDocument/2006/relationships" id="257" r:id="Rf3a51cb9d6e24932"/>
    <p:sldId xmlns:r="http://schemas.openxmlformats.org/officeDocument/2006/relationships" id="258" r:id="R06886f9ee46248ed"/>
    <p:sldId xmlns:r="http://schemas.openxmlformats.org/officeDocument/2006/relationships" id="259" r:id="R6b34e26260cc40f6"/>
    <p:sldId xmlns:r="http://schemas.openxmlformats.org/officeDocument/2006/relationships" id="260" r:id="R5c05da4a135146d3"/>
    <p:sldId xmlns:r="http://schemas.openxmlformats.org/officeDocument/2006/relationships" id="261" r:id="R3b53299b6cd8480f"/>
    <p:sldId xmlns:r="http://schemas.openxmlformats.org/officeDocument/2006/relationships" id="262" r:id="R3a3486cc0ba744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87b6f641b44f57" /><Relationship Type="http://schemas.openxmlformats.org/officeDocument/2006/relationships/slide" Target="/ppt/slides/slide1.xml" Id="R1248d4f40dfd45f5" /><Relationship Type="http://schemas.openxmlformats.org/officeDocument/2006/relationships/slide" Target="/ppt/slides/slide2.xml" Id="Rf3a51cb9d6e24932" /><Relationship Type="http://schemas.openxmlformats.org/officeDocument/2006/relationships/slide" Target="/ppt/slides/slide3.xml" Id="R06886f9ee46248ed" /><Relationship Type="http://schemas.openxmlformats.org/officeDocument/2006/relationships/slide" Target="/ppt/slides/slide4.xml" Id="R6b34e26260cc40f6" /><Relationship Type="http://schemas.openxmlformats.org/officeDocument/2006/relationships/slide" Target="/ppt/slides/slide5.xml" Id="R5c05da4a135146d3" /><Relationship Type="http://schemas.openxmlformats.org/officeDocument/2006/relationships/slide" Target="/ppt/slides/slide6.xml" Id="R3b53299b6cd8480f" /><Relationship Type="http://schemas.openxmlformats.org/officeDocument/2006/relationships/slide" Target="/ppt/slides/slide7.xml" Id="R3a3486cc0ba744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08bea1c50b4e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a2a01525f46c0" /><Relationship Type="http://schemas.openxmlformats.org/officeDocument/2006/relationships/theme" Target="/ppt/slideMasters/theme/theme1.xml" Id="R44fddfa567a943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7a2a01525f46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2cb6dc3d144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d861cabb043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ec8b56a2c4a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328164c7d40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81bccf4754f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dce65f9d947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63c264fbb42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PAMISA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PAMISA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PAMISA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PAMISA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PAMISA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PAMISA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2 668 954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2 280 749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1 993 022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15 389 855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24 269 478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PAMISA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KATHRINE ASTRUP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PAMISA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Stjerneveien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889 092 602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PAMISA AS</a:t>
            </a:r>
          </a:p>
        </p:txBody>
      </p:sp>
    </p:spTree>
  </p:cSld>
  <p:clrMapOvr>
    <a:masterClrMapping xmlns:a="http://schemas.openxmlformats.org/drawingml/2006/main"/>
  </p:clrMapOvr>
</p:sld>
</file>