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b9978fba80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57ab8775d343b2"/>
  </p:sldMasterIdLst>
  <p:sldIdLst>
    <p:sldId xmlns:r="http://schemas.openxmlformats.org/officeDocument/2006/relationships" id="256" r:id="R1d3f07b0c74c4c19"/>
    <p:sldId xmlns:r="http://schemas.openxmlformats.org/officeDocument/2006/relationships" id="257" r:id="Re17427d59c1f403f"/>
    <p:sldId xmlns:r="http://schemas.openxmlformats.org/officeDocument/2006/relationships" id="258" r:id="Rd7aa04519a344087"/>
    <p:sldId xmlns:r="http://schemas.openxmlformats.org/officeDocument/2006/relationships" id="259" r:id="Rf39bcbf70605456f"/>
    <p:sldId xmlns:r="http://schemas.openxmlformats.org/officeDocument/2006/relationships" id="260" r:id="R69a05ecaf8fe4f42"/>
    <p:sldId xmlns:r="http://schemas.openxmlformats.org/officeDocument/2006/relationships" id="261" r:id="R8cc0246bf9644543"/>
    <p:sldId xmlns:r="http://schemas.openxmlformats.org/officeDocument/2006/relationships" id="262" r:id="R3fdcfd529b66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57ab8775d343b2" /><Relationship Type="http://schemas.openxmlformats.org/officeDocument/2006/relationships/slide" Target="/ppt/slides/slide1.xml" Id="R1d3f07b0c74c4c19" /><Relationship Type="http://schemas.openxmlformats.org/officeDocument/2006/relationships/slide" Target="/ppt/slides/slide2.xml" Id="Re17427d59c1f403f" /><Relationship Type="http://schemas.openxmlformats.org/officeDocument/2006/relationships/slide" Target="/ppt/slides/slide3.xml" Id="Rd7aa04519a344087" /><Relationship Type="http://schemas.openxmlformats.org/officeDocument/2006/relationships/slide" Target="/ppt/slides/slide4.xml" Id="Rf39bcbf70605456f" /><Relationship Type="http://schemas.openxmlformats.org/officeDocument/2006/relationships/slide" Target="/ppt/slides/slide5.xml" Id="R69a05ecaf8fe4f42" /><Relationship Type="http://schemas.openxmlformats.org/officeDocument/2006/relationships/slide" Target="/ppt/slides/slide6.xml" Id="R8cc0246bf9644543" /><Relationship Type="http://schemas.openxmlformats.org/officeDocument/2006/relationships/slide" Target="/ppt/slides/slide7.xml" Id="R3fdcfd529b66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93c8c1055849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e40bad2c4aa6" /><Relationship Type="http://schemas.openxmlformats.org/officeDocument/2006/relationships/theme" Target="/ppt/slideMasters/theme/theme1.xml" Id="R7e53ee2f588047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d2e40bad2c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85397a39f49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1ad99210b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de7d3099e40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71a9e1c504e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4a06fc3024b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b441f35da4d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7edc88d7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