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9d9bbe3dec4e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fb98bfdbd49be"/>
  </p:sldMasterIdLst>
  <p:sldIdLst>
    <p:sldId xmlns:r="http://schemas.openxmlformats.org/officeDocument/2006/relationships" id="256" r:id="Rf9023658f70749cd"/>
    <p:sldId xmlns:r="http://schemas.openxmlformats.org/officeDocument/2006/relationships" id="257" r:id="Rcbae98aff9de47b2"/>
    <p:sldId xmlns:r="http://schemas.openxmlformats.org/officeDocument/2006/relationships" id="258" r:id="R17e6678271a546fb"/>
    <p:sldId xmlns:r="http://schemas.openxmlformats.org/officeDocument/2006/relationships" id="259" r:id="R0474c69c41084444"/>
    <p:sldId xmlns:r="http://schemas.openxmlformats.org/officeDocument/2006/relationships" id="260" r:id="R34b9e2e956ec440a"/>
    <p:sldId xmlns:r="http://schemas.openxmlformats.org/officeDocument/2006/relationships" id="261" r:id="R4f7e7ddc395d4cb2"/>
    <p:sldId xmlns:r="http://schemas.openxmlformats.org/officeDocument/2006/relationships" id="262" r:id="R5c6a4e674f524c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fb98bfdbd49be" /><Relationship Type="http://schemas.openxmlformats.org/officeDocument/2006/relationships/slide" Target="/ppt/slides/slide1.xml" Id="Rf9023658f70749cd" /><Relationship Type="http://schemas.openxmlformats.org/officeDocument/2006/relationships/slide" Target="/ppt/slides/slide2.xml" Id="Rcbae98aff9de47b2" /><Relationship Type="http://schemas.openxmlformats.org/officeDocument/2006/relationships/slide" Target="/ppt/slides/slide3.xml" Id="R17e6678271a546fb" /><Relationship Type="http://schemas.openxmlformats.org/officeDocument/2006/relationships/slide" Target="/ppt/slides/slide4.xml" Id="R0474c69c41084444" /><Relationship Type="http://schemas.openxmlformats.org/officeDocument/2006/relationships/slide" Target="/ppt/slides/slide5.xml" Id="R34b9e2e956ec440a" /><Relationship Type="http://schemas.openxmlformats.org/officeDocument/2006/relationships/slide" Target="/ppt/slides/slide6.xml" Id="R4f7e7ddc395d4cb2" /><Relationship Type="http://schemas.openxmlformats.org/officeDocument/2006/relationships/slide" Target="/ppt/slides/slide7.xml" Id="R5c6a4e674f524c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b59d7f93d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35f3d3863429d" /><Relationship Type="http://schemas.openxmlformats.org/officeDocument/2006/relationships/theme" Target="/ppt/slideMasters/theme/theme1.xml" Id="R3ec4904b6718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635f3d3863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5f422d5f3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7e7b3712e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c97b3e918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92eb79f9b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d831226f94c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bcd1c339544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5d6006ddc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