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e4a0c81f140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bbbe64089648c2"/>
  </p:sldMasterIdLst>
  <p:sldIdLst>
    <p:sldId xmlns:r="http://schemas.openxmlformats.org/officeDocument/2006/relationships" id="256" r:id="R679fd9fd60714e45"/>
    <p:sldId xmlns:r="http://schemas.openxmlformats.org/officeDocument/2006/relationships" id="257" r:id="Rf86e0d58ca4249cc"/>
    <p:sldId xmlns:r="http://schemas.openxmlformats.org/officeDocument/2006/relationships" id="258" r:id="Re855fae579244e8e"/>
    <p:sldId xmlns:r="http://schemas.openxmlformats.org/officeDocument/2006/relationships" id="259" r:id="Rad2839e367344620"/>
    <p:sldId xmlns:r="http://schemas.openxmlformats.org/officeDocument/2006/relationships" id="260" r:id="Rc8a24ee6428a46fa"/>
    <p:sldId xmlns:r="http://schemas.openxmlformats.org/officeDocument/2006/relationships" id="261" r:id="Rab76b91c00cf4c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bbe64089648c2" /><Relationship Type="http://schemas.openxmlformats.org/officeDocument/2006/relationships/slide" Target="/ppt/slides/slide1.xml" Id="R679fd9fd60714e45" /><Relationship Type="http://schemas.openxmlformats.org/officeDocument/2006/relationships/slide" Target="/ppt/slides/slide2.xml" Id="Rf86e0d58ca4249cc" /><Relationship Type="http://schemas.openxmlformats.org/officeDocument/2006/relationships/slide" Target="/ppt/slides/slide3.xml" Id="Re855fae579244e8e" /><Relationship Type="http://schemas.openxmlformats.org/officeDocument/2006/relationships/slide" Target="/ppt/slides/slide4.xml" Id="Rad2839e367344620" /><Relationship Type="http://schemas.openxmlformats.org/officeDocument/2006/relationships/slide" Target="/ppt/slides/slide5.xml" Id="Rc8a24ee6428a46fa" /><Relationship Type="http://schemas.openxmlformats.org/officeDocument/2006/relationships/slide" Target="/ppt/slides/slide6.xml" Id="Rab76b91c00cf4c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982505a98048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7444010b74052" /><Relationship Type="http://schemas.openxmlformats.org/officeDocument/2006/relationships/theme" Target="/ppt/slideMasters/theme/theme1.xml" Id="Rce80c022db624d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d7444010b740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2b00a23fa4c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3c5d57aae4f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52c6be4f0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f27b5717d46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3e1810f7f44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bc82f7b074d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