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d8e6297e3e44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e69860b524167"/>
  </p:sldMasterIdLst>
  <p:sldIdLst>
    <p:sldId xmlns:r="http://schemas.openxmlformats.org/officeDocument/2006/relationships" id="256" r:id="R2f9d62a54ce142fd"/>
    <p:sldId xmlns:r="http://schemas.openxmlformats.org/officeDocument/2006/relationships" id="257" r:id="Rf84bd78177da47b0"/>
    <p:sldId xmlns:r="http://schemas.openxmlformats.org/officeDocument/2006/relationships" id="258" r:id="Rf7e49aa179bf4e3d"/>
    <p:sldId xmlns:r="http://schemas.openxmlformats.org/officeDocument/2006/relationships" id="259" r:id="Rb56dfd18f4a34e3d"/>
    <p:sldId xmlns:r="http://schemas.openxmlformats.org/officeDocument/2006/relationships" id="260" r:id="R76bc7a41bf5841f2"/>
    <p:sldId xmlns:r="http://schemas.openxmlformats.org/officeDocument/2006/relationships" id="261" r:id="R90faa8eef718438a"/>
    <p:sldId xmlns:r="http://schemas.openxmlformats.org/officeDocument/2006/relationships" id="262" r:id="R5e8d386ef11e46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e69860b524167" /><Relationship Type="http://schemas.openxmlformats.org/officeDocument/2006/relationships/slide" Target="/ppt/slides/slide1.xml" Id="R2f9d62a54ce142fd" /><Relationship Type="http://schemas.openxmlformats.org/officeDocument/2006/relationships/slide" Target="/ppt/slides/slide2.xml" Id="Rf84bd78177da47b0" /><Relationship Type="http://schemas.openxmlformats.org/officeDocument/2006/relationships/slide" Target="/ppt/slides/slide3.xml" Id="Rf7e49aa179bf4e3d" /><Relationship Type="http://schemas.openxmlformats.org/officeDocument/2006/relationships/slide" Target="/ppt/slides/slide4.xml" Id="Rb56dfd18f4a34e3d" /><Relationship Type="http://schemas.openxmlformats.org/officeDocument/2006/relationships/slide" Target="/ppt/slides/slide5.xml" Id="R76bc7a41bf5841f2" /><Relationship Type="http://schemas.openxmlformats.org/officeDocument/2006/relationships/slide" Target="/ppt/slides/slide6.xml" Id="R90faa8eef718438a" /><Relationship Type="http://schemas.openxmlformats.org/officeDocument/2006/relationships/slide" Target="/ppt/slides/slide7.xml" Id="R5e8d386ef11e46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2e8976d854b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ca20c647e4591" /><Relationship Type="http://schemas.openxmlformats.org/officeDocument/2006/relationships/theme" Target="/ppt/slideMasters/theme/theme1.xml" Id="Ree92140549404f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9ca20c647e45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0f6bea82c48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dfc3f84fd43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960b59bf1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caf34c94747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5c97aa9ab4e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c096f5fab44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4c7507c0f44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GUSTAV SINK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SINK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170 175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ULSUND SINKABERG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Svein-Gustav Sinkaberg, Bassengveien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834 592 622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