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6eacb9f731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7f8210ce14e9d"/>
  </p:sldMasterIdLst>
  <p:sldIdLst>
    <p:sldId xmlns:r="http://schemas.openxmlformats.org/officeDocument/2006/relationships" id="256" r:id="Re8858b53ab814ae1"/>
    <p:sldId xmlns:r="http://schemas.openxmlformats.org/officeDocument/2006/relationships" id="257" r:id="R2ff11b38b0fd4a04"/>
    <p:sldId xmlns:r="http://schemas.openxmlformats.org/officeDocument/2006/relationships" id="258" r:id="Rd73cdedec5d24529"/>
    <p:sldId xmlns:r="http://schemas.openxmlformats.org/officeDocument/2006/relationships" id="259" r:id="Rf14aa5cb7c5e4da5"/>
    <p:sldId xmlns:r="http://schemas.openxmlformats.org/officeDocument/2006/relationships" id="260" r:id="Rc773e5eff853468a"/>
    <p:sldId xmlns:r="http://schemas.openxmlformats.org/officeDocument/2006/relationships" id="261" r:id="Rc33de02a90e64ead"/>
    <p:sldId xmlns:r="http://schemas.openxmlformats.org/officeDocument/2006/relationships" id="262" r:id="R6c69922e12ec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7f8210ce14e9d" /><Relationship Type="http://schemas.openxmlformats.org/officeDocument/2006/relationships/slide" Target="/ppt/slides/slide1.xml" Id="Re8858b53ab814ae1" /><Relationship Type="http://schemas.openxmlformats.org/officeDocument/2006/relationships/slide" Target="/ppt/slides/slide2.xml" Id="R2ff11b38b0fd4a04" /><Relationship Type="http://schemas.openxmlformats.org/officeDocument/2006/relationships/slide" Target="/ppt/slides/slide3.xml" Id="Rd73cdedec5d24529" /><Relationship Type="http://schemas.openxmlformats.org/officeDocument/2006/relationships/slide" Target="/ppt/slides/slide4.xml" Id="Rf14aa5cb7c5e4da5" /><Relationship Type="http://schemas.openxmlformats.org/officeDocument/2006/relationships/slide" Target="/ppt/slides/slide5.xml" Id="Rc773e5eff853468a" /><Relationship Type="http://schemas.openxmlformats.org/officeDocument/2006/relationships/slide" Target="/ppt/slides/slide6.xml" Id="Rc33de02a90e64ead" /><Relationship Type="http://schemas.openxmlformats.org/officeDocument/2006/relationships/slide" Target="/ppt/slides/slide7.xml" Id="R6c69922e12ec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48f407ade45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2316de51741b5" /><Relationship Type="http://schemas.openxmlformats.org/officeDocument/2006/relationships/theme" Target="/ppt/slideMasters/theme/theme1.xml" Id="R41a4ee2be6734b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2316de51741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50e187d0943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3ba2e7c8f49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873fadbce4e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f2211522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a84e10ef5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4e57d156346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c403a24e4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1 060 486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RYAN-ONO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23E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