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d7bc70467644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a7d233438f48cb"/>
  </p:sldMasterIdLst>
  <p:sldIdLst>
    <p:sldId xmlns:r="http://schemas.openxmlformats.org/officeDocument/2006/relationships" id="256" r:id="R8bb58bf72f964374"/>
    <p:sldId xmlns:r="http://schemas.openxmlformats.org/officeDocument/2006/relationships" id="257" r:id="R8c1a1f6dd3e04fa6"/>
    <p:sldId xmlns:r="http://schemas.openxmlformats.org/officeDocument/2006/relationships" id="258" r:id="R6138dc99bbeb4f5a"/>
    <p:sldId xmlns:r="http://schemas.openxmlformats.org/officeDocument/2006/relationships" id="259" r:id="Rf4cfb20111b74928"/>
    <p:sldId xmlns:r="http://schemas.openxmlformats.org/officeDocument/2006/relationships" id="260" r:id="R84bd4995a6b541ce"/>
    <p:sldId xmlns:r="http://schemas.openxmlformats.org/officeDocument/2006/relationships" id="261" r:id="R1f98430305f44ed8"/>
    <p:sldId xmlns:r="http://schemas.openxmlformats.org/officeDocument/2006/relationships" id="262" r:id="Rab297e42daba4b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a7d233438f48cb" /><Relationship Type="http://schemas.openxmlformats.org/officeDocument/2006/relationships/slide" Target="/ppt/slides/slide1.xml" Id="R8bb58bf72f964374" /><Relationship Type="http://schemas.openxmlformats.org/officeDocument/2006/relationships/slide" Target="/ppt/slides/slide2.xml" Id="R8c1a1f6dd3e04fa6" /><Relationship Type="http://schemas.openxmlformats.org/officeDocument/2006/relationships/slide" Target="/ppt/slides/slide3.xml" Id="R6138dc99bbeb4f5a" /><Relationship Type="http://schemas.openxmlformats.org/officeDocument/2006/relationships/slide" Target="/ppt/slides/slide4.xml" Id="Rf4cfb20111b74928" /><Relationship Type="http://schemas.openxmlformats.org/officeDocument/2006/relationships/slide" Target="/ppt/slides/slide5.xml" Id="R84bd4995a6b541ce" /><Relationship Type="http://schemas.openxmlformats.org/officeDocument/2006/relationships/slide" Target="/ppt/slides/slide6.xml" Id="R1f98430305f44ed8" /><Relationship Type="http://schemas.openxmlformats.org/officeDocument/2006/relationships/slide" Target="/ppt/slides/slide7.xml" Id="Rab297e42daba4b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3e80a8fac643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a4f692f95435b" /><Relationship Type="http://schemas.openxmlformats.org/officeDocument/2006/relationships/theme" Target="/ppt/slideMasters/theme/theme1.xml" Id="R087be506ab0c46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5a4f692f9543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e9f754a3841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6393bc1fb4f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646216d9a48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0ec1eae6d4a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49c6b9e5b44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c9c9c78414b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f373fb63843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KAONI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10 057 096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74 443 609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74 460 174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