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fbe2a819142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8889d95414ad4"/>
  </p:sldMasterIdLst>
  <p:sldIdLst>
    <p:sldId xmlns:r="http://schemas.openxmlformats.org/officeDocument/2006/relationships" id="256" r:id="R21cb93604f7e4c6d"/>
    <p:sldId xmlns:r="http://schemas.openxmlformats.org/officeDocument/2006/relationships" id="257" r:id="R8f380304d3504969"/>
    <p:sldId xmlns:r="http://schemas.openxmlformats.org/officeDocument/2006/relationships" id="258" r:id="Rd520533f64c64635"/>
    <p:sldId xmlns:r="http://schemas.openxmlformats.org/officeDocument/2006/relationships" id="259" r:id="Rd1d8f0b6882b4af9"/>
    <p:sldId xmlns:r="http://schemas.openxmlformats.org/officeDocument/2006/relationships" id="260" r:id="Rbb881896e9a844fc"/>
    <p:sldId xmlns:r="http://schemas.openxmlformats.org/officeDocument/2006/relationships" id="261" r:id="R0a822223b03743e3"/>
    <p:sldId xmlns:r="http://schemas.openxmlformats.org/officeDocument/2006/relationships" id="262" r:id="Re3b069fec9324e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8889d95414ad4" /><Relationship Type="http://schemas.openxmlformats.org/officeDocument/2006/relationships/slide" Target="/ppt/slides/slide1.xml" Id="R21cb93604f7e4c6d" /><Relationship Type="http://schemas.openxmlformats.org/officeDocument/2006/relationships/slide" Target="/ppt/slides/slide2.xml" Id="R8f380304d3504969" /><Relationship Type="http://schemas.openxmlformats.org/officeDocument/2006/relationships/slide" Target="/ppt/slides/slide3.xml" Id="Rd520533f64c64635" /><Relationship Type="http://schemas.openxmlformats.org/officeDocument/2006/relationships/slide" Target="/ppt/slides/slide4.xml" Id="Rd1d8f0b6882b4af9" /><Relationship Type="http://schemas.openxmlformats.org/officeDocument/2006/relationships/slide" Target="/ppt/slides/slide5.xml" Id="Rbb881896e9a844fc" /><Relationship Type="http://schemas.openxmlformats.org/officeDocument/2006/relationships/slide" Target="/ppt/slides/slide6.xml" Id="R0a822223b03743e3" /><Relationship Type="http://schemas.openxmlformats.org/officeDocument/2006/relationships/slide" Target="/ppt/slides/slide7.xml" Id="Re3b069fec9324e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398ebc24a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1bd130ccf4a0c" /><Relationship Type="http://schemas.openxmlformats.org/officeDocument/2006/relationships/theme" Target="/ppt/slideMasters/theme/theme1.xml" Id="R230489d01373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1bd130ccf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321f1398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e3f21e26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654f6f99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145de70a448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c59aca49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eca8713e34f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2372d58c4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