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61dc24051540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6bd7b0bd9e4b20"/>
  </p:sldMasterIdLst>
  <p:sldIdLst>
    <p:sldId xmlns:r="http://schemas.openxmlformats.org/officeDocument/2006/relationships" id="256" r:id="R665bf3cca5884ecb"/>
    <p:sldId xmlns:r="http://schemas.openxmlformats.org/officeDocument/2006/relationships" id="257" r:id="R09ab7929b2e74a61"/>
    <p:sldId xmlns:r="http://schemas.openxmlformats.org/officeDocument/2006/relationships" id="258" r:id="Rfbc07536c4024a0a"/>
    <p:sldId xmlns:r="http://schemas.openxmlformats.org/officeDocument/2006/relationships" id="259" r:id="R7718ae1bf12f4fb6"/>
    <p:sldId xmlns:r="http://schemas.openxmlformats.org/officeDocument/2006/relationships" id="260" r:id="Rf5001dfbf57d4f40"/>
    <p:sldId xmlns:r="http://schemas.openxmlformats.org/officeDocument/2006/relationships" id="261" r:id="Rdab25dc343bb4a8e"/>
    <p:sldId xmlns:r="http://schemas.openxmlformats.org/officeDocument/2006/relationships" id="262" r:id="R355590e4de1d4f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bd7b0bd9e4b20" /><Relationship Type="http://schemas.openxmlformats.org/officeDocument/2006/relationships/slide" Target="/ppt/slides/slide1.xml" Id="R665bf3cca5884ecb" /><Relationship Type="http://schemas.openxmlformats.org/officeDocument/2006/relationships/slide" Target="/ppt/slides/slide2.xml" Id="R09ab7929b2e74a61" /><Relationship Type="http://schemas.openxmlformats.org/officeDocument/2006/relationships/slide" Target="/ppt/slides/slide3.xml" Id="Rfbc07536c4024a0a" /><Relationship Type="http://schemas.openxmlformats.org/officeDocument/2006/relationships/slide" Target="/ppt/slides/slide4.xml" Id="R7718ae1bf12f4fb6" /><Relationship Type="http://schemas.openxmlformats.org/officeDocument/2006/relationships/slide" Target="/ppt/slides/slide5.xml" Id="Rf5001dfbf57d4f40" /><Relationship Type="http://schemas.openxmlformats.org/officeDocument/2006/relationships/slide" Target="/ppt/slides/slide6.xml" Id="Rdab25dc343bb4a8e" /><Relationship Type="http://schemas.openxmlformats.org/officeDocument/2006/relationships/slide" Target="/ppt/slides/slide7.xml" Id="R355590e4de1d4f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833d039c64e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e2d737f314592" /><Relationship Type="http://schemas.openxmlformats.org/officeDocument/2006/relationships/theme" Target="/ppt/slideMasters/theme/theme1.xml" Id="Rc5f116b05eb64f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ae2d737f31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0676633d245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7185e682641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39a95061a40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48762dfb64f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69f40d30440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626d6aeda4f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c0604c9c3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TTR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