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81ce7ffbb14e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d9028cdecc4a0b"/>
  </p:sldMasterIdLst>
  <p:sldIdLst>
    <p:sldId xmlns:r="http://schemas.openxmlformats.org/officeDocument/2006/relationships" id="256" r:id="Rc5a57beb41704bb3"/>
    <p:sldId xmlns:r="http://schemas.openxmlformats.org/officeDocument/2006/relationships" id="257" r:id="R4cd6eca05f954d1d"/>
    <p:sldId xmlns:r="http://schemas.openxmlformats.org/officeDocument/2006/relationships" id="258" r:id="R23f8617bdcd44221"/>
    <p:sldId xmlns:r="http://schemas.openxmlformats.org/officeDocument/2006/relationships" id="259" r:id="R8185222dc3e74cf4"/>
    <p:sldId xmlns:r="http://schemas.openxmlformats.org/officeDocument/2006/relationships" id="260" r:id="R6d9ce5671c3341c6"/>
    <p:sldId xmlns:r="http://schemas.openxmlformats.org/officeDocument/2006/relationships" id="261" r:id="R12e98a32028e4b0a"/>
    <p:sldId xmlns:r="http://schemas.openxmlformats.org/officeDocument/2006/relationships" id="262" r:id="Rda69d0b4e90544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d9028cdecc4a0b" /><Relationship Type="http://schemas.openxmlformats.org/officeDocument/2006/relationships/slide" Target="/ppt/slides/slide1.xml" Id="Rc5a57beb41704bb3" /><Relationship Type="http://schemas.openxmlformats.org/officeDocument/2006/relationships/slide" Target="/ppt/slides/slide2.xml" Id="R4cd6eca05f954d1d" /><Relationship Type="http://schemas.openxmlformats.org/officeDocument/2006/relationships/slide" Target="/ppt/slides/slide3.xml" Id="R23f8617bdcd44221" /><Relationship Type="http://schemas.openxmlformats.org/officeDocument/2006/relationships/slide" Target="/ppt/slides/slide4.xml" Id="R8185222dc3e74cf4" /><Relationship Type="http://schemas.openxmlformats.org/officeDocument/2006/relationships/slide" Target="/ppt/slides/slide5.xml" Id="R6d9ce5671c3341c6" /><Relationship Type="http://schemas.openxmlformats.org/officeDocument/2006/relationships/slide" Target="/ppt/slides/slide6.xml" Id="R12e98a32028e4b0a" /><Relationship Type="http://schemas.openxmlformats.org/officeDocument/2006/relationships/slide" Target="/ppt/slides/slide7.xml" Id="Rda69d0b4e90544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bb6368012b49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005ec9b36f48fc" /><Relationship Type="http://schemas.openxmlformats.org/officeDocument/2006/relationships/theme" Target="/ppt/slideMasters/theme/theme1.xml" Id="R3df68458350e48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005ec9b36f48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0f351844744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59af49dd0e4f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1573c775ae48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bdc539572b4f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b61bc0b9e04a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584baced474f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54f8bf20074b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SELSKAPNORGE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SELSKAPNORGE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SELSKAPNORGE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SELSKAPNORGE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SELSKAPNORGE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SELSKAPNORGE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−47 685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277 469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SELSKAPNORGE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YASIN KARAGÜL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SELSKAPNORGE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Yasin Karagül, Havnegata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3040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yasin-q@hotmail.com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828 294 962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SELSKAPNORGE AS</a:t>
            </a:r>
          </a:p>
        </p:txBody>
      </p:sp>
    </p:spTree>
  </p:cSld>
  <p:clrMapOvr>
    <a:masterClrMapping xmlns:a="http://schemas.openxmlformats.org/drawingml/2006/main"/>
  </p:clrMapOvr>
</p:sld>
</file>