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16c8ca29a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cb3271a46a417b"/>
  </p:sldMasterIdLst>
  <p:sldIdLst>
    <p:sldId xmlns:r="http://schemas.openxmlformats.org/officeDocument/2006/relationships" id="256" r:id="Rb57c68587ebe4d26"/>
    <p:sldId xmlns:r="http://schemas.openxmlformats.org/officeDocument/2006/relationships" id="257" r:id="Rd5feb0f2e88445bd"/>
    <p:sldId xmlns:r="http://schemas.openxmlformats.org/officeDocument/2006/relationships" id="258" r:id="R0445608ff0b747a6"/>
    <p:sldId xmlns:r="http://schemas.openxmlformats.org/officeDocument/2006/relationships" id="259" r:id="Rb3afda6a0f2a4106"/>
    <p:sldId xmlns:r="http://schemas.openxmlformats.org/officeDocument/2006/relationships" id="260" r:id="Rf1df2af18b4946ac"/>
    <p:sldId xmlns:r="http://schemas.openxmlformats.org/officeDocument/2006/relationships" id="261" r:id="R036836db25624151"/>
    <p:sldId xmlns:r="http://schemas.openxmlformats.org/officeDocument/2006/relationships" id="262" r:id="R500000a5aa3b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cb3271a46a417b" /><Relationship Type="http://schemas.openxmlformats.org/officeDocument/2006/relationships/slide" Target="/ppt/slides/slide1.xml" Id="Rb57c68587ebe4d26" /><Relationship Type="http://schemas.openxmlformats.org/officeDocument/2006/relationships/slide" Target="/ppt/slides/slide2.xml" Id="Rd5feb0f2e88445bd" /><Relationship Type="http://schemas.openxmlformats.org/officeDocument/2006/relationships/slide" Target="/ppt/slides/slide3.xml" Id="R0445608ff0b747a6" /><Relationship Type="http://schemas.openxmlformats.org/officeDocument/2006/relationships/slide" Target="/ppt/slides/slide4.xml" Id="Rb3afda6a0f2a4106" /><Relationship Type="http://schemas.openxmlformats.org/officeDocument/2006/relationships/slide" Target="/ppt/slides/slide5.xml" Id="Rf1df2af18b4946ac" /><Relationship Type="http://schemas.openxmlformats.org/officeDocument/2006/relationships/slide" Target="/ppt/slides/slide6.xml" Id="R036836db25624151" /><Relationship Type="http://schemas.openxmlformats.org/officeDocument/2006/relationships/slide" Target="/ppt/slides/slide7.xml" Id="R500000a5aa3b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68ab0429c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d950ddd0b48a6" /><Relationship Type="http://schemas.openxmlformats.org/officeDocument/2006/relationships/theme" Target="/ppt/slideMasters/theme/theme1.xml" Id="R9e5fbafce1824c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ed950ddd0b48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15ce43eaf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35365e993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1dfc5cec84f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7e49b1c4541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0d7b253794a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3231e7bf43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5e8955bdd4f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KEB INVEST AS ble etablert [år] og holder til i Hamarvik.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−177 944 024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416 372 654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425 471 146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KARL-ERIK BEKKEN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Karl Erik Bekken, Fillingsnesveien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7263 Hamarvik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820 656 342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KEB INVEST AS</a:t>
            </a:r>
          </a:p>
        </p:txBody>
      </p:sp>
    </p:spTree>
  </p:cSld>
  <p:clrMapOvr>
    <a:masterClrMapping xmlns:a="http://schemas.openxmlformats.org/drawingml/2006/main"/>
  </p:clrMapOvr>
</p:sld>
</file>